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868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89023" y="3926819"/>
            <a:ext cx="38202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Насыров </a:t>
            </a:r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Ильназ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26166" y="1881698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50347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22</cp:revision>
  <dcterms:created xsi:type="dcterms:W3CDTF">2018-06-05T10:44:50Z</dcterms:created>
  <dcterms:modified xsi:type="dcterms:W3CDTF">2018-06-06T13:15:27Z</dcterms:modified>
</cp:coreProperties>
</file>